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FBFA8-D901-4B3C-9C64-1881C1E667DB}" v="54" dt="2025-11-24T16:08:34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addSld delSld modSld">
      <pc:chgData name="Rognoni, Monica" userId="337118fb-2821-460d-a94d-a17e56a49adc" providerId="ADAL" clId="{DE3D81B0-5361-42D6-8043-0FE6CC17C590}" dt="2025-11-26T19:18:05.483" v="69" actId="1076"/>
      <pc:docMkLst>
        <pc:docMk/>
      </pc:docMkLst>
      <pc:sldChg chg="modSp mod">
        <pc:chgData name="Rognoni, Monica" userId="337118fb-2821-460d-a94d-a17e56a49adc" providerId="ADAL" clId="{DE3D81B0-5361-42D6-8043-0FE6CC17C590}" dt="2025-11-26T19:18:05.483" v="69" actId="1076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6T19:18:05.483" v="69" actId="1076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4T11:52:56.257" v="65" actId="20577"/>
          <ac:spMkLst>
            <pc:docMk/>
            <pc:sldMk cId="636922259" sldId="256"/>
            <ac:spMk id="5" creationId="{6401E0EA-DBF3-6ADF-BE82-CB45F2BAEEAA}"/>
          </ac:spMkLst>
        </pc:sp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new">
        <pc:chgData name="Rognoni, Monica" userId="337118fb-2821-460d-a94d-a17e56a49adc" providerId="ADAL" clId="{DE3D81B0-5361-42D6-8043-0FE6CC17C590}" dt="2025-11-24T13:01:30.601" v="67"/>
        <pc:sldMkLst>
          <pc:docMk/>
          <pc:sldMk cId="3699417830" sldId="258"/>
        </pc:sldMkLst>
        <pc:graphicFrameChg chg="add">
          <ac:chgData name="Rognoni, Monica" userId="337118fb-2821-460d-a94d-a17e56a49adc" providerId="ADAL" clId="{DE3D81B0-5361-42D6-8043-0FE6CC17C590}" dt="2025-11-24T10:37:18.281" v="44"/>
          <ac:graphicFrameMkLst>
            <pc:docMk/>
            <pc:sldMk cId="3699417830" sldId="258"/>
            <ac:graphicFrameMk id="2" creationId="{40C9F68A-8AD8-E225-5EEA-AD439B84B3FE}"/>
          </ac:graphicFrameMkLst>
        </pc:graphicFrameChg>
        <pc:graphicFrameChg chg="add">
          <ac:chgData name="Rognoni, Monica" userId="337118fb-2821-460d-a94d-a17e56a49adc" providerId="ADAL" clId="{DE3D81B0-5361-42D6-8043-0FE6CC17C590}" dt="2025-11-24T11:53:38.158" v="66"/>
          <ac:graphicFrameMkLst>
            <pc:docMk/>
            <pc:sldMk cId="3699417830" sldId="258"/>
            <ac:graphicFrameMk id="3" creationId="{1189936F-6C3D-EC90-AAEB-19832E973040}"/>
          </ac:graphicFrameMkLst>
        </pc:graphicFrameChg>
        <pc:graphicFrameChg chg="add">
          <ac:chgData name="Rognoni, Monica" userId="337118fb-2821-460d-a94d-a17e56a49adc" providerId="ADAL" clId="{DE3D81B0-5361-42D6-8043-0FE6CC17C590}" dt="2025-11-24T13:01:30.601" v="67"/>
          <ac:graphicFrameMkLst>
            <pc:docMk/>
            <pc:sldMk cId="3699417830" sldId="258"/>
            <ac:graphicFrameMk id="4" creationId="{CF1F926F-261A-CB39-1AAA-40F6A7A7D13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microsoft.com/office/2011/relationships/webextension" Target="../webextensions/webextension3.xml"/><Relationship Id="rId5" Type="http://schemas.microsoft.com/office/2011/relationships/webextension" Target="../webextensions/webextension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00543" y="5601291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Australia: Compliance Training for Third Parties Partners (Agents, Distributors, etc.)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1189936F-6C3D-EC90-AAEB-19832E97304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CF1F926F-261A-CB39-1AAA-40F6A7A7D13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CF1F926F-261A-CB39-1AAA-40F6A7A7D13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9417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9D39C667-2047-4C3F-B0FD-456C795E555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Us0MVlaWUlEQVNHR1dGN1I1RFlQMUxZUy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964BE7B-1390-4BA0-8DE1-76E2311C43EE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FdLVUwxR0dBWDlFS1BTWkRaMDJaMkJSUi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7438B9F-EF40-48AC-885D-EEF04754ED8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0lPT0pPVU02MzRaMEJTRlVHR0dYQ0M4V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