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C72BC-0245-47D1-8298-B0A8C1BFC2DB}" v="8" dt="2025-11-25T20:10:27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6T19:17:19.451" v="93" actId="1076"/>
      <pc:docMkLst>
        <pc:docMk/>
      </pc:docMkLst>
      <pc:sldChg chg="addSp modSp mod">
        <pc:chgData name="Rognoni, Monica" userId="337118fb-2821-460d-a94d-a17e56a49adc" providerId="ADAL" clId="{DE3D81B0-5361-42D6-8043-0FE6CC17C590}" dt="2025-11-25T20:10:22.798" v="89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5T20:10:22.798" v="89"/>
          <ac:graphicFrameMkLst>
            <pc:docMk/>
            <pc:sldMk cId="636922259" sldId="256"/>
            <ac:graphicFrameMk id="4" creationId="{7B00C44B-7890-9532-1D24-DFEE8B292D88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6T19:17:19.451" v="93" actId="1076"/>
        <pc:sldMkLst>
          <pc:docMk/>
          <pc:sldMk cId="1008025003" sldId="257"/>
        </pc:sldMkLst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2" creationId="{AE98A365-FA37-6384-2F84-85A02C748B22}"/>
          </ac:spMkLst>
        </pc:spChg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3" creationId="{0170E40F-65BA-DD1D-0BB3-3FB803D022C8}"/>
          </ac:spMkLst>
        </pc:spChg>
        <pc:spChg chg="add mod">
          <ac:chgData name="Rognoni, Monica" userId="337118fb-2821-460d-a94d-a17e56a49adc" providerId="ADAL" clId="{DE3D81B0-5361-42D6-8043-0FE6CC17C590}" dt="2025-11-25T19:58:30.911" v="81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7:19.451" v="93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3.690" v="57" actId="1076"/>
          <ac:picMkLst>
            <pc:docMk/>
            <pc:sldMk cId="1008025003" sldId="257"/>
            <ac:picMk id="4" creationId="{34B1F89D-43FC-5B9C-40AF-2B7ABE71521B}"/>
          </ac:picMkLst>
        </pc:picChg>
        <pc:picChg chg="add mod">
          <ac:chgData name="Rognoni, Monica" userId="337118fb-2821-460d-a94d-a17e56a49adc" providerId="ADAL" clId="{DE3D81B0-5361-42D6-8043-0FE6CC17C590}" dt="2025-11-26T19:17:15.136" v="92" actId="1076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France: Formation des Tiers (agents, distributeurs, etc.) en matière de Conformité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248851" y="5583706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Quiz</a:t>
            </a:r>
          </a:p>
          <a:p>
            <a:pPr marL="0" indent="0">
              <a:buNone/>
            </a:pPr>
            <a:r>
              <a:rPr lang="fr-FR" sz="1400" dirty="0"/>
              <a:t>Vous devrez obtenir une note de 80% pour être noté sur ce cours</a:t>
            </a:r>
            <a:r>
              <a:rPr lang="en-US" sz="1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7B00C44B-7890-9532-1D24-DFEE8B292D8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7B00C44B-7890-9532-1D24-DFEE8B292D8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BCED6762-822A-4E94-888E-2A45D5209EB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Q3Q1JFRlZJVUJFQjhMT0E1WlVCQkYwO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