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webextensions/webextension4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DC6CC4-FB6E-40FE-BE6D-274BB882186F}" v="24" dt="2025-11-26T19:15:59.422"/>
    <p1510:client id="{F9915269-6DCA-42B0-8E28-BDC1C70C4F60}" v="15" dt="2025-11-25T20:11:09.8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undo custSel addSld delSld modSld sldOrd">
      <pc:chgData name="Rognoni, Monica" userId="337118fb-2821-460d-a94d-a17e56a49adc" providerId="ADAL" clId="{DE3D81B0-5361-42D6-8043-0FE6CC17C590}" dt="2025-11-26T19:16:10.486" v="86" actId="1076"/>
      <pc:docMkLst>
        <pc:docMk/>
      </pc:docMkLst>
      <pc:sldChg chg="addSp modSp mod">
        <pc:chgData name="Rognoni, Monica" userId="337118fb-2821-460d-a94d-a17e56a49adc" providerId="ADAL" clId="{DE3D81B0-5361-42D6-8043-0FE6CC17C590}" dt="2025-11-26T17:40:47.180" v="71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4T10:36:47.092" v="41" actId="20577"/>
          <ac:spMkLst>
            <pc:docMk/>
            <pc:sldMk cId="636922259" sldId="256"/>
            <ac:spMk id="3" creationId="{90CB3921-55F7-B1E8-1F63-96487C875F06}"/>
          </ac:spMkLst>
        </pc:spChg>
        <pc:spChg chg="mod">
          <ac:chgData name="Rognoni, Monica" userId="337118fb-2821-460d-a94d-a17e56a49adc" providerId="ADAL" clId="{DE3D81B0-5361-42D6-8043-0FE6CC17C590}" dt="2025-11-25T13:36:50.863" v="49" actId="20577"/>
          <ac:spMkLst>
            <pc:docMk/>
            <pc:sldMk cId="636922259" sldId="256"/>
            <ac:spMk id="5" creationId="{6401E0EA-DBF3-6ADF-BE82-CB45F2BAEEAA}"/>
          </ac:spMkLst>
        </pc:spChg>
        <pc:graphicFrameChg chg="add">
          <ac:chgData name="Rognoni, Monica" userId="337118fb-2821-460d-a94d-a17e56a49adc" providerId="ADAL" clId="{DE3D81B0-5361-42D6-8043-0FE6CC17C590}" dt="2025-11-25T13:47:14.500" v="50"/>
          <ac:graphicFrameMkLst>
            <pc:docMk/>
            <pc:sldMk cId="636922259" sldId="256"/>
            <ac:graphicFrameMk id="2" creationId="{7A78698F-6F8B-F72A-85C5-A36F7C1A60D5}"/>
          </ac:graphicFrameMkLst>
        </pc:graphicFrameChg>
        <pc:graphicFrameChg chg="add">
          <ac:chgData name="Rognoni, Monica" userId="337118fb-2821-460d-a94d-a17e56a49adc" providerId="ADAL" clId="{DE3D81B0-5361-42D6-8043-0FE6CC17C590}" dt="2025-11-26T17:30:46.714" v="69"/>
          <ac:graphicFrameMkLst>
            <pc:docMk/>
            <pc:sldMk cId="636922259" sldId="256"/>
            <ac:graphicFrameMk id="4" creationId="{50885DF7-A0CD-8C4B-9047-7AD37D962B0B}"/>
          </ac:graphicFrameMkLst>
        </pc:graphicFrameChg>
        <pc:graphicFrameChg chg="add">
          <ac:chgData name="Rognoni, Monica" userId="337118fb-2821-460d-a94d-a17e56a49adc" providerId="ADAL" clId="{DE3D81B0-5361-42D6-8043-0FE6CC17C590}" dt="2025-11-26T17:40:41.440" v="70"/>
          <ac:graphicFrameMkLst>
            <pc:docMk/>
            <pc:sldMk cId="636922259" sldId="256"/>
            <ac:graphicFrameMk id="7" creationId="{D813DD34-D48F-B98E-9367-0CD7F422AA5C}"/>
          </ac:graphicFrameMkLst>
        </pc:graphicFrameChg>
        <pc:graphicFrameChg chg="add">
          <ac:chgData name="Rognoni, Monica" userId="337118fb-2821-460d-a94d-a17e56a49adc" providerId="ADAL" clId="{DE3D81B0-5361-42D6-8043-0FE6CC17C590}" dt="2025-11-26T17:40:47.180" v="71"/>
          <ac:graphicFrameMkLst>
            <pc:docMk/>
            <pc:sldMk cId="636922259" sldId="256"/>
            <ac:graphicFrameMk id="8" creationId="{EFF26872-5102-A2E8-56B8-D272370B5FA9}"/>
          </ac:graphicFrameMkLst>
        </pc:graphicFrameChg>
      </pc:sldChg>
      <pc:sldChg chg="addSp new del">
        <pc:chgData name="Rognoni, Monica" userId="337118fb-2821-460d-a94d-a17e56a49adc" providerId="ADAL" clId="{DE3D81B0-5361-42D6-8043-0FE6CC17C590}" dt="2025-11-24T10:37:04.134" v="43" actId="2696"/>
        <pc:sldMkLst>
          <pc:docMk/>
          <pc:sldMk cId="712940670" sldId="257"/>
        </pc:sldMkLst>
      </pc:sldChg>
      <pc:sldChg chg="addSp delSp modSp new mod ord">
        <pc:chgData name="Rognoni, Monica" userId="337118fb-2821-460d-a94d-a17e56a49adc" providerId="ADAL" clId="{DE3D81B0-5361-42D6-8043-0FE6CC17C590}" dt="2025-11-26T19:16:10.486" v="86" actId="1076"/>
        <pc:sldMkLst>
          <pc:docMk/>
          <pc:sldMk cId="1008025003" sldId="257"/>
        </pc:sldMkLst>
        <pc:spChg chg="del">
          <ac:chgData name="Rognoni, Monica" userId="337118fb-2821-460d-a94d-a17e56a49adc" providerId="ADAL" clId="{DE3D81B0-5361-42D6-8043-0FE6CC17C590}" dt="2025-11-25T13:48:56.940" v="58" actId="478"/>
          <ac:spMkLst>
            <pc:docMk/>
            <pc:sldMk cId="1008025003" sldId="257"/>
            <ac:spMk id="2" creationId="{AE98A365-FA37-6384-2F84-85A02C748B22}"/>
          </ac:spMkLst>
        </pc:spChg>
        <pc:spChg chg="del">
          <ac:chgData name="Rognoni, Monica" userId="337118fb-2821-460d-a94d-a17e56a49adc" providerId="ADAL" clId="{DE3D81B0-5361-42D6-8043-0FE6CC17C590}" dt="2025-11-25T13:48:56.940" v="58" actId="478"/>
          <ac:spMkLst>
            <pc:docMk/>
            <pc:sldMk cId="1008025003" sldId="257"/>
            <ac:spMk id="3" creationId="{0170E40F-65BA-DD1D-0BB3-3FB803D022C8}"/>
          </ac:spMkLst>
        </pc:spChg>
        <pc:spChg chg="add mod">
          <ac:chgData name="Rognoni, Monica" userId="337118fb-2821-460d-a94d-a17e56a49adc" providerId="ADAL" clId="{DE3D81B0-5361-42D6-8043-0FE6CC17C590}" dt="2025-11-26T17:41:23.126" v="78"/>
          <ac:spMkLst>
            <pc:docMk/>
            <pc:sldMk cId="1008025003" sldId="257"/>
            <ac:spMk id="6" creationId="{BD886BF9-413A-6409-3ACA-5145E4B0BB90}"/>
          </ac:spMkLst>
        </pc:spChg>
        <pc:spChg chg="add mod">
          <ac:chgData name="Rognoni, Monica" userId="337118fb-2821-460d-a94d-a17e56a49adc" providerId="ADAL" clId="{DE3D81B0-5361-42D6-8043-0FE6CC17C590}" dt="2025-11-26T19:16:10.486" v="86" actId="1076"/>
          <ac:spMkLst>
            <pc:docMk/>
            <pc:sldMk cId="1008025003" sldId="257"/>
            <ac:spMk id="7" creationId="{E8B869B7-7135-8798-7987-F6BF7CBCEA75}"/>
          </ac:spMkLst>
        </pc:spChg>
        <pc:picChg chg="add mod">
          <ac:chgData name="Rognoni, Monica" userId="337118fb-2821-460d-a94d-a17e56a49adc" providerId="ADAL" clId="{DE3D81B0-5361-42D6-8043-0FE6CC17C590}" dt="2025-11-25T13:48:53.690" v="57" actId="1076"/>
          <ac:picMkLst>
            <pc:docMk/>
            <pc:sldMk cId="1008025003" sldId="257"/>
            <ac:picMk id="4" creationId="{34B1F89D-43FC-5B9C-40AF-2B7ABE71521B}"/>
          </ac:picMkLst>
        </pc:picChg>
        <pc:picChg chg="add mod">
          <ac:chgData name="Rognoni, Monica" userId="337118fb-2821-460d-a94d-a17e56a49adc" providerId="ADAL" clId="{DE3D81B0-5361-42D6-8043-0FE6CC17C590}" dt="2025-11-25T13:48:58.476" v="59"/>
          <ac:picMkLst>
            <pc:docMk/>
            <pc:sldMk cId="1008025003" sldId="257"/>
            <ac:picMk id="5" creationId="{ADD2B0DF-4BD0-953B-38D1-B81C5F1170C1}"/>
          </ac:picMkLst>
        </pc:picChg>
      </pc:sldChg>
      <pc:sldChg chg="addSp new del">
        <pc:chgData name="Rognoni, Monica" userId="337118fb-2821-460d-a94d-a17e56a49adc" providerId="ADAL" clId="{DE3D81B0-5361-42D6-8043-0FE6CC17C590}" dt="2025-11-25T13:47:56.361" v="51" actId="2696"/>
        <pc:sldMkLst>
          <pc:docMk/>
          <pc:sldMk cId="369941783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11/relationships/webextension" Target="../webextensions/webextension4.xml"/><Relationship Id="rId3" Type="http://schemas.openxmlformats.org/officeDocument/2006/relationships/image" Target="../media/image1.png"/><Relationship Id="rId7" Type="http://schemas.microsoft.com/office/2011/relationships/webextension" Target="../webextensions/webextension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microsoft.com/office/2011/relationships/webextension" Target="../webextensions/webextension2.xml"/><Relationship Id="rId5" Type="http://schemas.openxmlformats.org/officeDocument/2006/relationships/image" Target="../media/image2.png"/><Relationship Id="rId4" Type="http://schemas.microsoft.com/office/2011/relationships/webextension" Target="../webextensions/webextension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D2B0DF-4BD0-953B-38D1-B81C5F1170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886BF9-413A-6409-3ACA-5145E4B0BB90}"/>
              </a:ext>
            </a:extLst>
          </p:cNvPr>
          <p:cNvSpPr txBox="1"/>
          <p:nvPr/>
        </p:nvSpPr>
        <p:spPr>
          <a:xfrm>
            <a:off x="4178494" y="3411415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Italia</a:t>
            </a:r>
            <a:r>
              <a:rPr lang="en-CH" dirty="0"/>
              <a:t>: </a:t>
            </a:r>
            <a:r>
              <a:rPr lang="it-IT" dirty="0"/>
              <a:t>Formazione sulla Conformita' per Terzi (agenti, distributori, etc.)</a:t>
            </a:r>
            <a:endParaRPr lang="en-CH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8B869B7-7135-8798-7987-F6BF7CBCEA75}"/>
              </a:ext>
            </a:extLst>
          </p:cNvPr>
          <p:cNvSpPr txBox="1">
            <a:spLocks/>
          </p:cNvSpPr>
          <p:nvPr/>
        </p:nvSpPr>
        <p:spPr>
          <a:xfrm>
            <a:off x="4178494" y="5583707"/>
            <a:ext cx="5249011" cy="64678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b="1" dirty="0"/>
              <a:t>Quiz</a:t>
            </a:r>
          </a:p>
          <a:p>
            <a:pPr marL="0" indent="0">
              <a:buNone/>
            </a:pPr>
            <a:r>
              <a:rPr lang="it-IT" sz="1600" dirty="0"/>
              <a:t>Per completare il corso è necessario ottenere l'80% dei risultati.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802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236" y="5592499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dirty="0"/>
              <a:t>Quiz</a:t>
            </a:r>
          </a:p>
          <a:p>
            <a:pPr algn="l"/>
            <a:r>
              <a:rPr lang="en-US" sz="1600" dirty="0"/>
              <a:t>You will need to get an 80% to complete this course.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4424678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EMEA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4" name="Add-in 3" title="Forms">
                <a:extLst>
                  <a:ext uri="{FF2B5EF4-FFF2-40B4-BE49-F238E27FC236}">
                    <a16:creationId xmlns:a16="http://schemas.microsoft.com/office/drawing/2014/main" id="{50885DF7-A0CD-8C4B-9047-7AD37D962B0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6"/>
              </a:graphicData>
            </a:graphic>
          </p:graphicFrame>
        </mc:Choice>
        <mc:Fallback>
          <p:pic>
            <p:nvPicPr>
              <p:cNvPr id="4" name="Add-in 3" title="Forms">
                <a:extLst>
                  <a:ext uri="{FF2B5EF4-FFF2-40B4-BE49-F238E27FC236}">
                    <a16:creationId xmlns:a16="http://schemas.microsoft.com/office/drawing/2014/main" id="{50885DF7-A0CD-8C4B-9047-7AD37D962B0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7" name="Add-in 6" title="Forms">
                <a:extLst>
                  <a:ext uri="{FF2B5EF4-FFF2-40B4-BE49-F238E27FC236}">
                    <a16:creationId xmlns:a16="http://schemas.microsoft.com/office/drawing/2014/main" id="{D813DD34-D48F-B98E-9367-0CD7F422AA5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7"/>
              </a:graphicData>
            </a:graphic>
          </p:graphicFrame>
        </mc:Choice>
        <mc:Fallback>
          <p:pic>
            <p:nvPicPr>
              <p:cNvPr id="7" name="Add-in 6" title="Forms">
                <a:extLst>
                  <a:ext uri="{FF2B5EF4-FFF2-40B4-BE49-F238E27FC236}">
                    <a16:creationId xmlns:a16="http://schemas.microsoft.com/office/drawing/2014/main" id="{D813DD34-D48F-B98E-9367-0CD7F422AA5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8" name="Add-in 7" title="Forms">
                <a:extLst>
                  <a:ext uri="{FF2B5EF4-FFF2-40B4-BE49-F238E27FC236}">
                    <a16:creationId xmlns:a16="http://schemas.microsoft.com/office/drawing/2014/main" id="{EFF26872-5102-A2E8-56B8-D272370B5FA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8"/>
              </a:graphicData>
            </a:graphic>
          </p:graphicFrame>
        </mc:Choice>
        <mc:Fallback>
          <p:pic>
            <p:nvPicPr>
              <p:cNvPr id="8" name="Add-in 7" title="Forms">
                <a:extLst>
                  <a:ext uri="{FF2B5EF4-FFF2-40B4-BE49-F238E27FC236}">
                    <a16:creationId xmlns:a16="http://schemas.microsoft.com/office/drawing/2014/main" id="{EFF26872-5102-A2E8-56B8-D272370B5FA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4D748544-D031-45A7-A469-57CAC447A2F0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MUo4M1BFVlVISE0zOTAwWUI4WE5VR0ZTWC4u&quot;"/>
    <we:property name="FormMode" value="&quot;Runtime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88C69F3F-855D-4FFF-8887-8F7731870C09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QjVRS01aV1dSWU9XSFM2T01LUzJZTFJTVC4u&quot;"/>
    <we:property name="FormMode" value="&quot;Runtime&quot;"/>
  </we:properties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FB5017C0-9F33-4AF0-AF51-B21F2EE80AE2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QjVRS01aV1dSWU9XSFM2T01LUzJZTFJTVC4u&quot;"/>
    <we:property name="FormMode" value="&quot;Runtime&quot;"/>
  </we:properties>
  <we:bindings/>
  <we:snapshot xmlns:r="http://schemas.openxmlformats.org/officeDocument/2006/relationships"/>
</we:webextension>
</file>

<file path=ppt/webextensions/webextension4.xml><?xml version="1.0" encoding="utf-8"?>
<we:webextension xmlns:we="http://schemas.microsoft.com/office/webextensions/webextension/2010/11" id="{D98890AC-0AAB-47E6-9A69-5370A52623EA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QjVRS01aV1dSWU9XSFM2T01LUzJZTFJTVC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57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2025-11-26T19:16:10Z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