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E7EA9D-8732-4EE6-BF68-001E00047A8F}" v="22" dt="2025-11-24T13:14:51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addSld modSld">
      <pc:chgData name="Rognoni, Monica" userId="337118fb-2821-460d-a94d-a17e56a49adc" providerId="ADAL" clId="{DE3D81B0-5361-42D6-8043-0FE6CC17C590}" dt="2025-11-26T19:18:23.292" v="4" actId="1076"/>
      <pc:docMkLst>
        <pc:docMk/>
      </pc:docMkLst>
      <pc:sldChg chg="modSp mod">
        <pc:chgData name="Rognoni, Monica" userId="337118fb-2821-460d-a94d-a17e56a49adc" providerId="ADAL" clId="{DE3D81B0-5361-42D6-8043-0FE6CC17C590}" dt="2025-11-26T19:18:23.292" v="4" actId="1076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6T19:18:23.292" v="4" actId="1076"/>
          <ac:spMkLst>
            <pc:docMk/>
            <pc:sldMk cId="636922259" sldId="256"/>
            <ac:spMk id="3" creationId="{90CB3921-55F7-B1E8-1F63-96487C875F06}"/>
          </ac:spMkLst>
        </pc:spChg>
      </pc:sldChg>
      <pc:sldChg chg="addSp new">
        <pc:chgData name="Rognoni, Monica" userId="337118fb-2821-460d-a94d-a17e56a49adc" providerId="ADAL" clId="{DE3D81B0-5361-42D6-8043-0FE6CC17C590}" dt="2025-11-20T12:40:34.030" v="2"/>
        <pc:sldMkLst>
          <pc:docMk/>
          <pc:sldMk cId="712940670" sldId="257"/>
        </pc:sldMkLst>
        <pc:graphicFrameChg chg="add">
          <ac:chgData name="Rognoni, Monica" userId="337118fb-2821-460d-a94d-a17e56a49adc" providerId="ADAL" clId="{DE3D81B0-5361-42D6-8043-0FE6CC17C590}" dt="2025-11-20T12:30:55.235" v="1"/>
          <ac:graphicFrameMkLst>
            <pc:docMk/>
            <pc:sldMk cId="712940670" sldId="257"/>
            <ac:graphicFrameMk id="2" creationId="{0594987C-61B4-C8DF-5893-B864670B3E75}"/>
          </ac:graphicFrameMkLst>
        </pc:graphicFrameChg>
        <pc:graphicFrameChg chg="add">
          <ac:chgData name="Rognoni, Monica" userId="337118fb-2821-460d-a94d-a17e56a49adc" providerId="ADAL" clId="{DE3D81B0-5361-42D6-8043-0FE6CC17C590}" dt="2025-11-20T12:40:34.030" v="2"/>
          <ac:graphicFrameMkLst>
            <pc:docMk/>
            <pc:sldMk cId="712940670" sldId="257"/>
            <ac:graphicFrameMk id="3" creationId="{520618D4-B362-1DFD-24CF-3386D4755662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microsoft.com/office/2011/relationships/webextension" Target="../webextensions/webextension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0205" y="5654046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b="1" dirty="0"/>
              <a:t>Quiz</a:t>
            </a:r>
          </a:p>
          <a:p>
            <a:pPr algn="l"/>
            <a:r>
              <a:rPr lang="ja-JP" altLang="en-US" sz="1500" dirty="0"/>
              <a:t>このコースを修了するには、</a:t>
            </a:r>
            <a:r>
              <a:rPr lang="en-US" altLang="ja-JP" sz="1500" dirty="0"/>
              <a:t>80%</a:t>
            </a:r>
            <a:r>
              <a:rPr lang="ja-JP" altLang="en-US" sz="1500" dirty="0"/>
              <a:t>のスコアが必要です</a:t>
            </a:r>
            <a:r>
              <a:rPr lang="en-US" altLang="ja-JP" sz="1500" dirty="0"/>
              <a:t>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CH" dirty="0"/>
              <a:t>Japan: </a:t>
            </a:r>
            <a:r>
              <a:rPr lang="en-CH" dirty="0" err="1"/>
              <a:t>サードパーティーズ・コンプライアンス</a:t>
            </a:r>
            <a:endParaRPr lang="en-CH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0594987C-61B4-C8DF-5893-B864670B3E7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0594987C-61B4-C8DF-5893-B864670B3E7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3" name="Add-in 2" title="Forms">
                <a:extLst>
                  <a:ext uri="{FF2B5EF4-FFF2-40B4-BE49-F238E27FC236}">
                    <a16:creationId xmlns:a16="http://schemas.microsoft.com/office/drawing/2014/main" id="{520618D4-B362-1DFD-24CF-3386D475566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3" name="Add-in 2" title="Forms">
                <a:extLst>
                  <a:ext uri="{FF2B5EF4-FFF2-40B4-BE49-F238E27FC236}">
                    <a16:creationId xmlns:a16="http://schemas.microsoft.com/office/drawing/2014/main" id="{520618D4-B362-1DFD-24CF-3386D475566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7129406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98C8EC3-33C7-4181-B7C4-6080F39EBF52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lhOUFZMWE85QkZMMVI1NUVCU1NNSTYzSC4u#selectmod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5786FAFA-C0C7-4439-9DA2-D9ECD9E1B9D6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lhOUFZMWE85QkZMMVI1NUVCU1NNSTYzSC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2025-11-26T19:18:25Z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