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7C29A0-99BF-445D-9EF2-0ACDC5B7BFFF}" v="21" dt="2025-11-25T13:50:37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custSel addSld delSld modSld">
      <pc:chgData name="Rognoni, Monica" userId="337118fb-2821-460d-a94d-a17e56a49adc" providerId="ADAL" clId="{DE3D81B0-5361-42D6-8043-0FE6CC17C590}" dt="2025-11-26T19:18:56.619" v="84" actId="113"/>
      <pc:docMkLst>
        <pc:docMk/>
      </pc:docMkLst>
      <pc:sldChg chg="modSp mod">
        <pc:chgData name="Rognoni, Monica" userId="337118fb-2821-460d-a94d-a17e56a49adc" providerId="ADAL" clId="{DE3D81B0-5361-42D6-8043-0FE6CC17C590}" dt="2025-11-26T19:18:56.619" v="84" actId="113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6T19:18:56.619" v="84" actId="113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2:55:10.694" v="75" actId="6549"/>
          <ac:spMkLst>
            <pc:docMk/>
            <pc:sldMk cId="636922259" sldId="256"/>
            <ac:spMk id="5" creationId="{6401E0EA-DBF3-6ADF-BE82-CB45F2BAEEAA}"/>
          </ac:spMkLst>
        </pc:sp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new">
        <pc:chgData name="Rognoni, Monica" userId="337118fb-2821-460d-a94d-a17e56a49adc" providerId="ADAL" clId="{DE3D81B0-5361-42D6-8043-0FE6CC17C590}" dt="2025-11-25T12:57:37.664" v="82"/>
        <pc:sldMkLst>
          <pc:docMk/>
          <pc:sldMk cId="3699417830" sldId="258"/>
        </pc:sldMkLst>
        <pc:graphicFrameChg chg="add">
          <ac:chgData name="Rognoni, Monica" userId="337118fb-2821-460d-a94d-a17e56a49adc" providerId="ADAL" clId="{DE3D81B0-5361-42D6-8043-0FE6CC17C590}" dt="2025-11-24T10:37:18.281" v="44"/>
          <ac:graphicFrameMkLst>
            <pc:docMk/>
            <pc:sldMk cId="3699417830" sldId="258"/>
            <ac:graphicFrameMk id="2" creationId="{40C9F68A-8AD8-E225-5EEA-AD439B84B3FE}"/>
          </ac:graphicFrameMkLst>
        </pc:graphicFrameChg>
        <pc:graphicFrameChg chg="add">
          <ac:chgData name="Rognoni, Monica" userId="337118fb-2821-460d-a94d-a17e56a49adc" providerId="ADAL" clId="{DE3D81B0-5361-42D6-8043-0FE6CC17C590}" dt="2025-11-24T11:53:38.158" v="66"/>
          <ac:graphicFrameMkLst>
            <pc:docMk/>
            <pc:sldMk cId="3699417830" sldId="258"/>
            <ac:graphicFrameMk id="3" creationId="{1189936F-6C3D-EC90-AAEB-19832E973040}"/>
          </ac:graphicFrameMkLst>
        </pc:graphicFrameChg>
        <pc:graphicFrameChg chg="add">
          <ac:chgData name="Rognoni, Monica" userId="337118fb-2821-460d-a94d-a17e56a49adc" providerId="ADAL" clId="{DE3D81B0-5361-42D6-8043-0FE6CC17C590}" dt="2025-11-24T13:01:30.601" v="67"/>
          <ac:graphicFrameMkLst>
            <pc:docMk/>
            <pc:sldMk cId="3699417830" sldId="258"/>
            <ac:graphicFrameMk id="4" creationId="{CF1F926F-261A-CB39-1AAA-40F6A7A7D13C}"/>
          </ac:graphicFrameMkLst>
        </pc:graphicFrameChg>
        <pc:graphicFrameChg chg="add">
          <ac:chgData name="Rognoni, Monica" userId="337118fb-2821-460d-a94d-a17e56a49adc" providerId="ADAL" clId="{DE3D81B0-5361-42D6-8043-0FE6CC17C590}" dt="2025-11-25T12:57:37.664" v="82"/>
          <ac:graphicFrameMkLst>
            <pc:docMk/>
            <pc:sldMk cId="3699417830" sldId="258"/>
            <ac:graphicFrameMk id="5" creationId="{6AB700C0-C5CF-0069-30EE-DF987C3316F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7" Type="http://schemas.microsoft.com/office/2011/relationships/webextension" Target="../webextensions/webextension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microsoft.com/office/2011/relationships/webextension" Target="../webextensions/webextension3.xml"/><Relationship Id="rId5" Type="http://schemas.microsoft.com/office/2011/relationships/webextension" Target="../webextensions/webextension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4091" y="5548537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ko-KR" altLang="en-US" sz="1500" b="1" dirty="0"/>
              <a:t>퀴즈</a:t>
            </a:r>
            <a:endParaRPr lang="en-US" altLang="ko-KR" sz="1500" b="1" dirty="0"/>
          </a:p>
          <a:p>
            <a:pPr algn="l"/>
            <a:r>
              <a:rPr lang="ko-KR" altLang="en-US" sz="1600" dirty="0"/>
              <a:t>이 과정을 완료하려면 </a:t>
            </a:r>
            <a:r>
              <a:rPr lang="en-US" altLang="ko-KR" sz="1600" dirty="0"/>
              <a:t>80% </a:t>
            </a:r>
            <a:r>
              <a:rPr lang="ko-KR" altLang="en-US" sz="1600" dirty="0"/>
              <a:t>이상을 받아야 합니다</a:t>
            </a:r>
            <a:r>
              <a:rPr lang="en-US" sz="1600" dirty="0"/>
              <a:t>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3924091" y="3429000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Korea: </a:t>
            </a:r>
            <a:r>
              <a:rPr lang="ko-KR" altLang="en-US" dirty="0"/>
              <a:t>준수 제</a:t>
            </a:r>
            <a:r>
              <a:rPr lang="en-US" altLang="ko-KR" dirty="0"/>
              <a:t>3</a:t>
            </a:r>
            <a:r>
              <a:rPr lang="ko-KR" altLang="en-US" dirty="0"/>
              <a:t>자 파트너 교육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CF1F926F-261A-CB39-1AAA-40F6A7A7D13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CF1F926F-261A-CB39-1AAA-40F6A7A7D13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5" name="Add-in 4" title="Forms">
                <a:extLst>
                  <a:ext uri="{FF2B5EF4-FFF2-40B4-BE49-F238E27FC236}">
                    <a16:creationId xmlns:a16="http://schemas.microsoft.com/office/drawing/2014/main" id="{6AB700C0-C5CF-0069-30EE-DF987C3316F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5" name="Add-in 4" title="Forms">
                <a:extLst>
                  <a:ext uri="{FF2B5EF4-FFF2-40B4-BE49-F238E27FC236}">
                    <a16:creationId xmlns:a16="http://schemas.microsoft.com/office/drawing/2014/main" id="{6AB700C0-C5CF-0069-30EE-DF987C3316F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9417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9D39C667-2047-4C3F-B0FD-456C795E555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Us0MVlaWUlEQVNHR1dGN1I1RFlQMUxZUy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964BE7B-1390-4BA0-8DE1-76E2311C43EE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FdLVUwxR0dBWDlFS1BTWkRaMDJaMkJSUi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7438B9F-EF40-48AC-885D-EEF04754ED8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0lPT0pPVU02MzRaMEJTRlVHR0dYQ0M4VC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A12AA2DC-AB5D-4A5E-BEB2-6C0C2A39B4A1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EM3RjdPMVQzU05EVVZYTTlZSVA1STNJSS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