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webextensions/webextension5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B3E9A-9262-4562-8DC3-2C6E4C2770AF}" v="16" dt="2025-12-01T12:21:11.626"/>
    <p1510:client id="{D97046F1-99AF-4796-8F81-93A00AD87591}" v="15" dt="2025-12-02T09:34:13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2-02T09:34:11.888" v="81"/>
      <pc:docMkLst>
        <pc:docMk/>
      </pc:docMkLst>
      <pc:sldChg chg="addSp modSp mod">
        <pc:chgData name="Rognoni, Monica" userId="337118fb-2821-460d-a94d-a17e56a49adc" providerId="ADAL" clId="{DE3D81B0-5361-42D6-8043-0FE6CC17C590}" dt="2025-12-02T09:34:11.888" v="81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8T14:48:25.144" v="77"/>
          <ac:graphicFrameMkLst>
            <pc:docMk/>
            <pc:sldMk cId="636922259" sldId="256"/>
            <ac:graphicFrameMk id="4" creationId="{31C0CEA8-EA78-48E9-69ED-241707542458}"/>
          </ac:graphicFrameMkLst>
        </pc:graphicFrameChg>
        <pc:graphicFrameChg chg="add">
          <ac:chgData name="Rognoni, Monica" userId="337118fb-2821-460d-a94d-a17e56a49adc" providerId="ADAL" clId="{DE3D81B0-5361-42D6-8043-0FE6CC17C590}" dt="2025-12-01T12:21:09.879" v="78"/>
          <ac:graphicFrameMkLst>
            <pc:docMk/>
            <pc:sldMk cId="636922259" sldId="256"/>
            <ac:graphicFrameMk id="7" creationId="{467E5B63-C296-FD73-8F70-8B884778FB32}"/>
          </ac:graphicFrameMkLst>
        </pc:graphicFrameChg>
        <pc:graphicFrameChg chg="add">
          <ac:chgData name="Rognoni, Monica" userId="337118fb-2821-460d-a94d-a17e56a49adc" providerId="ADAL" clId="{DE3D81B0-5361-42D6-8043-0FE6CC17C590}" dt="2025-12-02T09:23:59.192" v="80"/>
          <ac:graphicFrameMkLst>
            <pc:docMk/>
            <pc:sldMk cId="636922259" sldId="256"/>
            <ac:graphicFrameMk id="8" creationId="{D426AC26-E11B-3E86-71F0-FF0FD5091AB4}"/>
          </ac:graphicFrameMkLst>
        </pc:graphicFrameChg>
        <pc:graphicFrameChg chg="add">
          <ac:chgData name="Rognoni, Monica" userId="337118fb-2821-460d-a94d-a17e56a49adc" providerId="ADAL" clId="{DE3D81B0-5361-42D6-8043-0FE6CC17C590}" dt="2025-12-02T09:34:11.888" v="81"/>
          <ac:graphicFrameMkLst>
            <pc:docMk/>
            <pc:sldMk cId="636922259" sldId="256"/>
            <ac:graphicFrameMk id="9" creationId="{E6282BAB-192B-F7F1-F4D7-396F5AB1AB75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2-02T09:23:36.951" v="79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2-02T09:23:36.951" v="79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8T14:47:46.752" v="74" actId="2763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Relationship Id="rId9" Type="http://schemas.microsoft.com/office/2011/relationships/webextension" Target="../webextensions/webextension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Österreich: Compliance-Schulung für Agenten, Händler, usw.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de-DE" sz="1600" dirty="0"/>
              <a:t>Sie müssen 80 % erreichen, um diesen Kurs abzuschließen</a:t>
            </a:r>
            <a:r>
              <a:rPr lang="en-US" sz="1600" dirty="0"/>
              <a:t>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D426AC26-E11B-3E86-71F0-FF0FD5091AB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D426AC26-E11B-3E86-71F0-FF0FD5091AB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9" name="Add-in 8" title="Forms">
                <a:extLst>
                  <a:ext uri="{FF2B5EF4-FFF2-40B4-BE49-F238E27FC236}">
                    <a16:creationId xmlns:a16="http://schemas.microsoft.com/office/drawing/2014/main" id="{E6282BAB-192B-F7F1-F4D7-396F5AB1AB7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9"/>
              </a:graphicData>
            </a:graphic>
          </p:graphicFrame>
        </mc:Choice>
        <mc:Fallback>
          <p:pic>
            <p:nvPicPr>
              <p:cNvPr id="9" name="Add-in 8" title="Forms">
                <a:extLst>
                  <a:ext uri="{FF2B5EF4-FFF2-40B4-BE49-F238E27FC236}">
                    <a16:creationId xmlns:a16="http://schemas.microsoft.com/office/drawing/2014/main" id="{E6282BAB-192B-F7F1-F4D7-396F5AB1AB7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342AF4ED-96C5-42B1-801B-742455AF2FA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A2196EA4-B9CA-41B3-87DE-C376A00AB96B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309A917B-957A-4F37-B99D-BDFFC19AA858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TY1REpGWEE2UlRKRFA4NEtGQU9ZRVBBOC4u&quot;"/>
    <we:property name="FormMode" value="&quot;Runtime&quot;"/>
  </we:properties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7AE6ABD9-FF60-4F68-B1D8-CD948EA31AD4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TY1REpGWEE2UlRKRFA4NEtGQU9ZRVBBO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2025-12-02T09:34:19Z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