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webextensions/webextension5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1B3E9A-9262-4562-8DC3-2C6E4C2770AF}" v="22" dt="2025-12-02T09:34:40.622"/>
    <p1510:client id="{C4E6B9A3-5D0E-46EF-ACE6-43B5543ACCFE}" v="23" dt="2025-12-02T09:48:23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2-02T09:47:54.629" v="81"/>
      <pc:docMkLst>
        <pc:docMk/>
      </pc:docMkLst>
      <pc:sldChg chg="addSp modSp mod">
        <pc:chgData name="Rognoni, Monica" userId="337118fb-2821-460d-a94d-a17e56a49adc" providerId="ADAL" clId="{DE3D81B0-5361-42D6-8043-0FE6CC17C590}" dt="2025-12-02T09:47:54.629" v="81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  <pc:graphicFrameChg chg="add">
          <ac:chgData name="Rognoni, Monica" userId="337118fb-2821-460d-a94d-a17e56a49adc" providerId="ADAL" clId="{DE3D81B0-5361-42D6-8043-0FE6CC17C590}" dt="2025-11-28T14:48:25.144" v="77"/>
          <ac:graphicFrameMkLst>
            <pc:docMk/>
            <pc:sldMk cId="636922259" sldId="256"/>
            <ac:graphicFrameMk id="4" creationId="{31C0CEA8-EA78-48E9-69ED-241707542458}"/>
          </ac:graphicFrameMkLst>
        </pc:graphicFrameChg>
        <pc:graphicFrameChg chg="add">
          <ac:chgData name="Rognoni, Monica" userId="337118fb-2821-460d-a94d-a17e56a49adc" providerId="ADAL" clId="{DE3D81B0-5361-42D6-8043-0FE6CC17C590}" dt="2025-12-01T12:21:09.879" v="78"/>
          <ac:graphicFrameMkLst>
            <pc:docMk/>
            <pc:sldMk cId="636922259" sldId="256"/>
            <ac:graphicFrameMk id="7" creationId="{467E5B63-C296-FD73-8F70-8B884778FB32}"/>
          </ac:graphicFrameMkLst>
        </pc:graphicFrameChg>
        <pc:graphicFrameChg chg="add">
          <ac:chgData name="Rognoni, Monica" userId="337118fb-2821-460d-a94d-a17e56a49adc" providerId="ADAL" clId="{DE3D81B0-5361-42D6-8043-0FE6CC17C590}" dt="2025-12-02T09:38:27.102" v="80"/>
          <ac:graphicFrameMkLst>
            <pc:docMk/>
            <pc:sldMk cId="636922259" sldId="256"/>
            <ac:graphicFrameMk id="8" creationId="{F52AEF87-E330-B69B-9420-B3BE86E9C09A}"/>
          </ac:graphicFrameMkLst>
        </pc:graphicFrameChg>
        <pc:graphicFrameChg chg="add">
          <ac:chgData name="Rognoni, Monica" userId="337118fb-2821-460d-a94d-a17e56a49adc" providerId="ADAL" clId="{DE3D81B0-5361-42D6-8043-0FE6CC17C590}" dt="2025-12-02T09:47:54.629" v="81"/>
          <ac:graphicFrameMkLst>
            <pc:docMk/>
            <pc:sldMk cId="636922259" sldId="256"/>
            <ac:graphicFrameMk id="9" creationId="{24D69D38-B9B8-3150-32CD-AE9ABF55B3F8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2-02T09:37:15.506" v="79"/>
        <pc:sldMkLst>
          <pc:docMk/>
          <pc:sldMk cId="1008025003" sldId="257"/>
        </pc:sldMkLst>
        <pc:spChg chg="add mod">
          <ac:chgData name="Rognoni, Monica" userId="337118fb-2821-460d-a94d-a17e56a49adc" providerId="ADAL" clId="{DE3D81B0-5361-42D6-8043-0FE6CC17C590}" dt="2025-12-02T09:37:15.506" v="79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8T14:47:46.752" v="74" actId="27636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8.476" v="59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11/relationships/webextension" Target="../webextensions/webextension4.xml"/><Relationship Id="rId3" Type="http://schemas.openxmlformats.org/officeDocument/2006/relationships/image" Target="../media/image1.png"/><Relationship Id="rId7" Type="http://schemas.microsoft.com/office/2011/relationships/webextension" Target="../webextensions/webextension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11/relationships/webextension" Target="../webextensions/webextension2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Relationship Id="rId9" Type="http://schemas.microsoft.com/office/2011/relationships/webextension" Target="../webextensions/webextension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78494" y="3411415"/>
            <a:ext cx="6097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Schweiz: Compliance-Schulung für Agenten, Händler, usw.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301606" y="5636461"/>
            <a:ext cx="5249011" cy="6467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/>
              <a:t>Quiz</a:t>
            </a:r>
          </a:p>
          <a:p>
            <a:pPr marL="0" indent="0">
              <a:buNone/>
            </a:pPr>
            <a:r>
              <a:rPr lang="de-DE" sz="1600" dirty="0"/>
              <a:t>Sie müssen 80 % erreichen, um diesen Kurs abzuschließen</a:t>
            </a:r>
            <a:r>
              <a:rPr lang="en-US" sz="1600" dirty="0"/>
              <a:t>.</a:t>
            </a:r>
          </a:p>
          <a:p>
            <a:endParaRPr lang="en-US" sz="15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31C0CEA8-EA78-48E9-69ED-24170754245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31C0CEA8-EA78-48E9-69ED-24170754245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Add-in 6" title="Forms">
                <a:extLst>
                  <a:ext uri="{FF2B5EF4-FFF2-40B4-BE49-F238E27FC236}">
                    <a16:creationId xmlns:a16="http://schemas.microsoft.com/office/drawing/2014/main" id="{467E5B63-C296-FD73-8F70-8B884778FB3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>
          <p:pic>
            <p:nvPicPr>
              <p:cNvPr id="7" name="Add-in 6" title="Forms">
                <a:extLst>
                  <a:ext uri="{FF2B5EF4-FFF2-40B4-BE49-F238E27FC236}">
                    <a16:creationId xmlns:a16="http://schemas.microsoft.com/office/drawing/2014/main" id="{467E5B63-C296-FD73-8F70-8B884778FB3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8" name="Add-in 7" title="Forms">
                <a:extLst>
                  <a:ext uri="{FF2B5EF4-FFF2-40B4-BE49-F238E27FC236}">
                    <a16:creationId xmlns:a16="http://schemas.microsoft.com/office/drawing/2014/main" id="{F52AEF87-E330-B69B-9420-B3BE86E9C09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8"/>
              </a:graphicData>
            </a:graphic>
          </p:graphicFrame>
        </mc:Choice>
        <mc:Fallback>
          <p:pic>
            <p:nvPicPr>
              <p:cNvPr id="8" name="Add-in 7" title="Forms">
                <a:extLst>
                  <a:ext uri="{FF2B5EF4-FFF2-40B4-BE49-F238E27FC236}">
                    <a16:creationId xmlns:a16="http://schemas.microsoft.com/office/drawing/2014/main" id="{F52AEF87-E330-B69B-9420-B3BE86E9C09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9" name="Add-in 8" title="Forms">
                <a:extLst>
                  <a:ext uri="{FF2B5EF4-FFF2-40B4-BE49-F238E27FC236}">
                    <a16:creationId xmlns:a16="http://schemas.microsoft.com/office/drawing/2014/main" id="{24D69D38-B9B8-3150-32CD-AE9ABF55B3F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9"/>
              </a:graphicData>
            </a:graphic>
          </p:graphicFrame>
        </mc:Choice>
        <mc:Fallback>
          <p:pic>
            <p:nvPicPr>
              <p:cNvPr id="9" name="Add-in 8" title="Forms">
                <a:extLst>
                  <a:ext uri="{FF2B5EF4-FFF2-40B4-BE49-F238E27FC236}">
                    <a16:creationId xmlns:a16="http://schemas.microsoft.com/office/drawing/2014/main" id="{24D69D38-B9B8-3150-32CD-AE9ABF55B3F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342AF4ED-96C5-42B1-801B-742455AF2FA5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RThTMkQ4T0tVUVRUUk5GTTdJQVVCODZGQy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A2196EA4-B9CA-41B3-87DE-C376A00AB96B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RThTMkQ4T0tVUVRUUk5GTTdJQVVCODZGQy4u&quot;"/>
    <we:property name="FormMode" value="&quot;Runtime&quot;"/>
  </we:properties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7233C2EC-73DE-4120-B676-38C2D7041D19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FZWNDIyWE9HSTZZTFRXNDRLVUo0WjdVNC4u#selectmode&quot;"/>
  </we:properties>
  <we:bindings/>
  <we:snapshot xmlns:r="http://schemas.openxmlformats.org/officeDocument/2006/relationships"/>
</we:webextension>
</file>

<file path=ppt/webextensions/webextension5.xml><?xml version="1.0" encoding="utf-8"?>
<we:webextension xmlns:we="http://schemas.microsoft.com/office/webextensions/webextension/2010/11" id="{F5F2208A-51AD-45AF-A995-6F12DC3B468D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FZWNDIyWE9HSTZZTFRXNDRLVUo0WjdVNC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2025-12-02T09:48:27Z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