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E3CDAC-0F57-4A65-BD6D-49AA0636E0FD}" v="18" dt="2025-12-02T15:04:22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2-02T15:04:19.053" v="87"/>
      <pc:docMkLst>
        <pc:docMk/>
      </pc:docMkLst>
      <pc:sldChg chg="addSp modSp mod">
        <pc:chgData name="Rognoni, Monica" userId="337118fb-2821-460d-a94d-a17e56a49adc" providerId="ADAL" clId="{DE3D81B0-5361-42D6-8043-0FE6CC17C590}" dt="2025-12-02T15:04:19.053" v="87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7T12:02:09.513" v="86"/>
          <ac:graphicFrameMkLst>
            <pc:docMk/>
            <pc:sldMk cId="636922259" sldId="256"/>
            <ac:graphicFrameMk id="4" creationId="{AA7E8C1A-8571-4909-F8AA-A1B41A58AB45}"/>
          </ac:graphicFrameMkLst>
        </pc:graphicFrameChg>
        <pc:graphicFrameChg chg="add">
          <ac:chgData name="Rognoni, Monica" userId="337118fb-2821-460d-a94d-a17e56a49adc" providerId="ADAL" clId="{DE3D81B0-5361-42D6-8043-0FE6CC17C590}" dt="2025-12-02T15:04:19.053" v="87"/>
          <ac:graphicFrameMkLst>
            <pc:docMk/>
            <pc:sldMk cId="636922259" sldId="256"/>
            <ac:graphicFrameMk id="7" creationId="{6D58AA29-93AB-D711-500B-75E61B2D33AD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7T12:01:28.222" v="85" actId="20577"/>
        <pc:sldMkLst>
          <pc:docMk/>
          <pc:sldMk cId="1008025003" sldId="257"/>
        </pc:sldMkLst>
        <pc:spChg chg="add mod">
          <ac:chgData name="Rognoni, Monica" userId="337118fb-2821-460d-a94d-a17e56a49adc" providerId="ADAL" clId="{DE3D81B0-5361-42D6-8043-0FE6CC17C590}" dt="2025-11-27T12:01:28.222" v="85" actId="20577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6T19:16:50.568" v="70" actId="107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02/12/2025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Switzerland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301606" y="5636461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Quiz</a:t>
            </a:r>
          </a:p>
          <a:p>
            <a:pPr marL="0" indent="0">
              <a:buNone/>
            </a:pPr>
            <a:r>
              <a:rPr lang="en-US" sz="1600" dirty="0"/>
              <a:t>You will need to get an 80% to complete this course.</a:t>
            </a:r>
          </a:p>
          <a:p>
            <a:endParaRPr lang="en-US" sz="1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AA7E8C1A-8571-4909-F8AA-A1B41A58AB4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AA7E8C1A-8571-4909-F8AA-A1B41A58AB4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6D58AA29-93AB-D711-500B-75E61B2D33A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6D58AA29-93AB-D711-500B-75E61B2D33A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9B2A577A-C776-4A05-AB0C-43CFBBA9EB59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TdGS0hXVTRJSVBHUzBDQk1URTI0MkMwWi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63F5980A-932F-481B-B704-F28ED1D8C46D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TdGS0hXVTRJSVBHUzBDQk1URTI0MkMwWi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2025-12-02T15:04:27Z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