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76815-EE18-4E50-8A2F-B49C2CF99888}" v="8" dt="2025-11-28T09:03:13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1-28T09:03:11.119" v="87"/>
      <pc:docMkLst>
        <pc:docMk/>
      </pc:docMkLst>
      <pc:sldChg chg="addSp modSp mod">
        <pc:chgData name="Rognoni, Monica" userId="337118fb-2821-460d-a94d-a17e56a49adc" providerId="ADAL" clId="{DE3D81B0-5361-42D6-8043-0FE6CC17C590}" dt="2025-11-28T09:03:11.119" v="87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8T08:55:02.756" v="86"/>
          <ac:graphicFrameMkLst>
            <pc:docMk/>
            <pc:sldMk cId="636922259" sldId="256"/>
            <ac:graphicFrameMk id="4" creationId="{8A1D68E6-FC43-4C46-4CA4-7CEAD892B13E}"/>
          </ac:graphicFrameMkLst>
        </pc:graphicFrameChg>
        <pc:graphicFrameChg chg="add">
          <ac:chgData name="Rognoni, Monica" userId="337118fb-2821-460d-a94d-a17e56a49adc" providerId="ADAL" clId="{DE3D81B0-5361-42D6-8043-0FE6CC17C590}" dt="2025-11-28T09:03:11.119" v="87"/>
          <ac:graphicFrameMkLst>
            <pc:docMk/>
            <pc:sldMk cId="636922259" sldId="256"/>
            <ac:graphicFrameMk id="7" creationId="{9B1CCF3B-7354-3506-9172-34CF11E1D320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8T08:54:31.126" v="85" actId="20577"/>
        <pc:sldMkLst>
          <pc:docMk/>
          <pc:sldMk cId="1008025003" sldId="257"/>
        </pc:sldMkLst>
        <pc:spChg chg="add mod">
          <ac:chgData name="Rognoni, Monica" userId="337118fb-2821-460d-a94d-a17e56a49adc" providerId="ADAL" clId="{DE3D81B0-5361-42D6-8043-0FE6CC17C590}" dt="2025-11-28T08:54:31.126" v="85" actId="20577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6T19:16:50.568" v="70" actId="107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28/11/2025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The Netherlands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301606" y="5636461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/>
              <a:t>Quiz</a:t>
            </a:r>
          </a:p>
          <a:p>
            <a:pPr marL="0" indent="0">
              <a:buNone/>
            </a:pPr>
            <a:r>
              <a:rPr lang="en-US" sz="1600" dirty="0"/>
              <a:t>You will need to get an 80% to complete this course.</a:t>
            </a:r>
          </a:p>
          <a:p>
            <a:endParaRPr lang="en-US" sz="15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8A1D68E6-FC43-4C46-4CA4-7CEAD892B13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8A1D68E6-FC43-4C46-4CA4-7CEAD892B13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9B1CCF3B-7354-3506-9172-34CF11E1D32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9B1CCF3B-7354-3506-9172-34CF11E1D32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23666454-A768-4DDA-9577-C1C8B5D53BB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kFLWVJTQjM5MVNBQzdTNzFLU0JKV0NKRy4u#selectmod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45B76F2C-E572-4D4C-B6C9-25F53F02312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kFLWVJTQjM5MVNBQzdTNzFLU0JKV0NKRy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59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2025-11-28T09:03:19Z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