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7109A1-567B-40A5-BA04-F9244EE444A0}" v="10" dt="2025-11-28T08:45:04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8T08:45:02.785" v="74"/>
      <pc:docMkLst>
        <pc:docMk/>
      </pc:docMkLst>
      <pc:sldChg chg="addSp modSp mod">
        <pc:chgData name="Rognoni, Monica" userId="337118fb-2821-460d-a94d-a17e56a49adc" providerId="ADAL" clId="{DE3D81B0-5361-42D6-8043-0FE6CC17C590}" dt="2025-11-28T08:45:02.785" v="74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8T08:18:45.737" v="73"/>
          <ac:graphicFrameMkLst>
            <pc:docMk/>
            <pc:sldMk cId="636922259" sldId="256"/>
            <ac:graphicFrameMk id="4" creationId="{335E6E78-2390-492F-FB09-6838E27E1DD6}"/>
          </ac:graphicFrameMkLst>
        </pc:graphicFrameChg>
        <pc:graphicFrameChg chg="add">
          <ac:chgData name="Rognoni, Monica" userId="337118fb-2821-460d-a94d-a17e56a49adc" providerId="ADAL" clId="{DE3D81B0-5361-42D6-8043-0FE6CC17C590}" dt="2025-11-28T08:45:02.785" v="74"/>
          <ac:graphicFrameMkLst>
            <pc:docMk/>
            <pc:sldMk cId="636922259" sldId="256"/>
            <ac:graphicFrameMk id="7" creationId="{CFE5B673-9D58-634C-1E23-4262045DDD84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8T08:18:24.714" v="72" actId="20577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1-28T08:18:24.714" v="72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6:50.568" v="70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UK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en-US" sz="1600" dirty="0"/>
              <a:t>You will need to get an 80% to complete this course.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335E6E78-2390-492F-FB09-6838E27E1DD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335E6E78-2390-492F-FB09-6838E27E1DD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CFE5B673-9D58-634C-1E23-4262045DDD8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CFE5B673-9D58-634C-1E23-4262045DDD8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BCB6E13F-63FC-456C-8AD3-F0DF1FA4F6C6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k5HNjkzMEgzWU1BVE9ERUowSENPSERDWi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C1BF96DF-6CAC-4562-B943-01CE47CCB483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k5HNjkzMEgzWU1BVE9ERUowSENPSERDWi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2025-11-28T08:45:10Z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