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webextensions/webextension1.xml" ContentType="application/vnd.ms-office.webextension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310" r:id="rId5"/>
    <p:sldId id="31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13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0A2"/>
    <a:srgbClr val="40404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619BF5-7E25-41EB-B4B7-1B4D4581D71A}" v="10" dt="2026-03-19T02:06:29.1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94444"/>
  </p:normalViewPr>
  <p:slideViewPr>
    <p:cSldViewPr snapToGrid="0">
      <p:cViewPr varScale="1">
        <p:scale>
          <a:sx n="98" d="100"/>
          <a:sy n="98" d="100"/>
        </p:scale>
        <p:origin x="240" y="54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728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uz, Carmen" userId="9a490630-f976-4d18-a3a2-6cbd8195fd36" providerId="ADAL" clId="{51B08465-B6EC-410C-8236-CAAE8484026F}"/>
    <pc:docChg chg="addSld delSld modSld sldOrd">
      <pc:chgData name="Cruz, Carmen" userId="9a490630-f976-4d18-a3a2-6cbd8195fd36" providerId="ADAL" clId="{51B08465-B6EC-410C-8236-CAAE8484026F}" dt="2026-03-19T02:02:32.842" v="14"/>
      <pc:docMkLst>
        <pc:docMk/>
      </pc:docMkLst>
      <pc:sldChg chg="modSp mod">
        <pc:chgData name="Cruz, Carmen" userId="9a490630-f976-4d18-a3a2-6cbd8195fd36" providerId="ADAL" clId="{51B08465-B6EC-410C-8236-CAAE8484026F}" dt="2026-03-19T02:02:32.842" v="14"/>
        <pc:sldMkLst>
          <pc:docMk/>
          <pc:sldMk cId="2152892591" sldId="310"/>
        </pc:sldMkLst>
        <pc:spChg chg="mod">
          <ac:chgData name="Cruz, Carmen" userId="9a490630-f976-4d18-a3a2-6cbd8195fd36" providerId="ADAL" clId="{51B08465-B6EC-410C-8236-CAAE8484026F}" dt="2026-03-19T02:01:45.004" v="13" actId="20577"/>
          <ac:spMkLst>
            <pc:docMk/>
            <pc:sldMk cId="2152892591" sldId="310"/>
            <ac:spMk id="2" creationId="{AA856F6C-9981-AB5E-4946-E986FFAB627B}"/>
          </ac:spMkLst>
        </pc:spChg>
        <pc:spChg chg="mod">
          <ac:chgData name="Cruz, Carmen" userId="9a490630-f976-4d18-a3a2-6cbd8195fd36" providerId="ADAL" clId="{51B08465-B6EC-410C-8236-CAAE8484026F}" dt="2026-03-19T02:02:32.842" v="14"/>
          <ac:spMkLst>
            <pc:docMk/>
            <pc:sldMk cId="2152892591" sldId="310"/>
            <ac:spMk id="6" creationId="{2E979392-5603-939E-ED0D-080BFAB2D547}"/>
          </ac:spMkLst>
        </pc:spChg>
      </pc:sldChg>
      <pc:sldChg chg="del ord">
        <pc:chgData name="Cruz, Carmen" userId="9a490630-f976-4d18-a3a2-6cbd8195fd36" providerId="ADAL" clId="{51B08465-B6EC-410C-8236-CAAE8484026F}" dt="2026-03-19T01:57:39.774" v="6" actId="2696"/>
        <pc:sldMkLst>
          <pc:docMk/>
          <pc:sldMk cId="2408813886" sldId="311"/>
        </pc:sldMkLst>
      </pc:sldChg>
      <pc:sldChg chg="addSp new">
        <pc:chgData name="Cruz, Carmen" userId="9a490630-f976-4d18-a3a2-6cbd8195fd36" providerId="ADAL" clId="{51B08465-B6EC-410C-8236-CAAE8484026F}" dt="2026-03-19T00:48:56.693" v="5"/>
        <pc:sldMkLst>
          <pc:docMk/>
          <pc:sldMk cId="788516994" sldId="312"/>
        </pc:sldMkLst>
        <pc:graphicFrameChg chg="add">
          <ac:chgData name="Cruz, Carmen" userId="9a490630-f976-4d18-a3a2-6cbd8195fd36" providerId="ADAL" clId="{51B08465-B6EC-410C-8236-CAAE8484026F}" dt="2026-03-19T00:48:56.693" v="5"/>
          <ac:graphicFrameMkLst>
            <pc:docMk/>
            <pc:sldMk cId="788516994" sldId="312"/>
            <ac:graphicFrameMk id="3" creationId="{DE58D1CD-8819-162D-332B-3CF59568155C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3D6640C-F6A0-4351-856B-14836F234E6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280B7B-2795-4857-B84E-9C600536AE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120AE1-5DBC-4417-A73B-5F29B67C532C}" type="datetimeFigureOut">
              <a:rPr lang="en-US" smtClean="0">
                <a:latin typeface="Arial" panose="020B0604020202020204" pitchFamily="34" charset="0"/>
              </a:rPr>
              <a:t>3/18/2026</a:t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C3ACD6-6E00-4BE1-A684-34A6BD202E3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7F20A5-CEF2-4B11-A0A4-0F4BC0BD64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822411-A9A9-4A09-A341-69C657AB42A1}" type="slidenum">
              <a:rPr lang="en-US" smtClean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888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CB16A9CD-5E57-4C86-B862-09CA519924BA}" type="datetimeFigureOut">
              <a:rPr lang="en-US" smtClean="0"/>
              <a:pPr/>
              <a:t>3/18/2026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9CA004F4-F240-48F9-8AE1-486585C7F0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881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7D165-49B0-44FF-A267-367F5A6EE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1181" y="2134160"/>
            <a:ext cx="7430233" cy="1680419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defRPr sz="48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B52800-74D6-4A78-AC9B-8E737A1A3B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1180" y="4089056"/>
            <a:ext cx="7430233" cy="882001"/>
          </a:xfrm>
          <a:solidFill>
            <a:schemeClr val="tx1">
              <a:alpha val="90000"/>
            </a:schemeClr>
          </a:solidFill>
        </p:spPr>
        <p:txBody>
          <a:bodyPr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500" b="0" i="0" kern="1200" spc="65" dirty="0">
                <a:solidFill>
                  <a:schemeClr val="accent1"/>
                </a:solidFill>
                <a:latin typeface="Arial"/>
                <a:ea typeface="+mn-ea"/>
                <a:cs typeface="Arial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B3C752-2721-1AD4-8CA0-A28D883BA1F8}"/>
              </a:ext>
            </a:extLst>
          </p:cNvPr>
          <p:cNvGrpSpPr/>
          <p:nvPr userDrawn="1"/>
        </p:nvGrpSpPr>
        <p:grpSpPr>
          <a:xfrm>
            <a:off x="119308" y="6084584"/>
            <a:ext cx="13641877" cy="2271346"/>
            <a:chOff x="-550" y="6056874"/>
            <a:chExt cx="13641877" cy="2271346"/>
          </a:xfrm>
        </p:grpSpPr>
        <p:pic>
          <p:nvPicPr>
            <p:cNvPr id="5" name="Picture 4" descr="A pattern of circles and circles&#10;&#10;AI-generated content may be incorrect.">
              <a:extLst>
                <a:ext uri="{FF2B5EF4-FFF2-40B4-BE49-F238E27FC236}">
                  <a16:creationId xmlns:a16="http://schemas.microsoft.com/office/drawing/2014/main" id="{BA8CF9C3-5D25-11D7-F99B-9717ACEB29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10800000">
              <a:off x="-550" y="6056874"/>
              <a:ext cx="4545453" cy="2271346"/>
            </a:xfrm>
            <a:prstGeom prst="rect">
              <a:avLst/>
            </a:prstGeom>
          </p:spPr>
        </p:pic>
        <p:pic>
          <p:nvPicPr>
            <p:cNvPr id="9" name="Picture 8" descr="A pattern of circles and circles&#10;&#10;AI-generated content may be incorrect.">
              <a:extLst>
                <a:ext uri="{FF2B5EF4-FFF2-40B4-BE49-F238E27FC236}">
                  <a16:creationId xmlns:a16="http://schemas.microsoft.com/office/drawing/2014/main" id="{5ED9614B-29CD-6905-32C1-61E74C8AA9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550421" y="6056874"/>
              <a:ext cx="4545453" cy="2271346"/>
            </a:xfrm>
            <a:prstGeom prst="rect">
              <a:avLst/>
            </a:prstGeom>
          </p:spPr>
        </p:pic>
        <p:pic>
          <p:nvPicPr>
            <p:cNvPr id="13" name="Picture 12" descr="A pattern of circles and circles&#10;&#10;AI-generated content may be incorrect.">
              <a:extLst>
                <a:ext uri="{FF2B5EF4-FFF2-40B4-BE49-F238E27FC236}">
                  <a16:creationId xmlns:a16="http://schemas.microsoft.com/office/drawing/2014/main" id="{9DD918EF-69BC-962F-94EB-DD89589F957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10800000">
              <a:off x="9095874" y="6056874"/>
              <a:ext cx="4545453" cy="2271346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6E76CB6-1A97-80B8-FECB-166E1208C09F}"/>
              </a:ext>
            </a:extLst>
          </p:cNvPr>
          <p:cNvGrpSpPr/>
          <p:nvPr userDrawn="1"/>
        </p:nvGrpSpPr>
        <p:grpSpPr>
          <a:xfrm>
            <a:off x="283860" y="262310"/>
            <a:ext cx="5606579" cy="1075886"/>
            <a:chOff x="283860" y="262310"/>
            <a:chExt cx="5606579" cy="1075886"/>
          </a:xfrm>
        </p:grpSpPr>
        <p:sp>
          <p:nvSpPr>
            <p:cNvPr id="23" name="object 7" descr="Beige rectangle">
              <a:extLst>
                <a:ext uri="{FF2B5EF4-FFF2-40B4-BE49-F238E27FC236}">
                  <a16:creationId xmlns:a16="http://schemas.microsoft.com/office/drawing/2014/main" id="{2E980AC5-E864-4DC4-319B-0C05B7962ED2}"/>
                </a:ext>
              </a:extLst>
            </p:cNvPr>
            <p:cNvSpPr/>
            <p:nvPr userDrawn="1"/>
          </p:nvSpPr>
          <p:spPr>
            <a:xfrm rot="16200000">
              <a:off x="3028546" y="627466"/>
              <a:ext cx="872096" cy="345575"/>
            </a:xfrm>
            <a:custGeom>
              <a:avLst/>
              <a:gdLst/>
              <a:ahLst/>
              <a:cxnLst/>
              <a:rect l="l" t="t" r="r" b="b"/>
              <a:pathLst>
                <a:path w="3935729">
                  <a:moveTo>
                    <a:pt x="0" y="0"/>
                  </a:moveTo>
                  <a:lnTo>
                    <a:pt x="3935349" y="0"/>
                  </a:lnTo>
                </a:path>
              </a:pathLst>
            </a:custGeom>
            <a:ln w="25400">
              <a:solidFill>
                <a:schemeClr val="accent1"/>
              </a:solidFill>
            </a:ln>
          </p:spPr>
          <p:txBody>
            <a:bodyPr wrap="square" lIns="0" tIns="0" rIns="0" bIns="0" rtlCol="0"/>
            <a:lstStyle/>
            <a:p>
              <a:endParaRPr lang="en-US" dirty="0"/>
            </a:p>
          </p:txBody>
        </p:sp>
        <p:pic>
          <p:nvPicPr>
            <p:cNvPr id="6" name="Picture 5" descr="A green and white logo&#10;&#10;AI-generated content may be incorrect.">
              <a:extLst>
                <a:ext uri="{FF2B5EF4-FFF2-40B4-BE49-F238E27FC236}">
                  <a16:creationId xmlns:a16="http://schemas.microsoft.com/office/drawing/2014/main" id="{B8DBEB69-B816-E28F-EA2B-A581B46A27C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83860" y="262310"/>
              <a:ext cx="2906614" cy="1075886"/>
            </a:xfrm>
            <a:prstGeom prst="rect">
              <a:avLst/>
            </a:prstGeom>
          </p:spPr>
        </p:pic>
        <p:pic>
          <p:nvPicPr>
            <p:cNvPr id="18" name="Picture 17" descr="A white text on a black background&#10;&#10;AI-generated content may be incorrect.">
              <a:extLst>
                <a:ext uri="{FF2B5EF4-FFF2-40B4-BE49-F238E27FC236}">
                  <a16:creationId xmlns:a16="http://schemas.microsoft.com/office/drawing/2014/main" id="{8747E320-940E-06CA-18A9-E6FEA46583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16935" y="648113"/>
              <a:ext cx="2473504" cy="3501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58216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9DDB52F-9579-7DEE-7D09-3CA125A28A2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-473542" y="-261309"/>
            <a:ext cx="7240101" cy="411711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797D165-49B0-44FF-A267-367F5A6EE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04160" y="2175389"/>
            <a:ext cx="7645519" cy="1680419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defRPr sz="48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B52800-74D6-4A78-AC9B-8E737A1A3B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04159" y="4130285"/>
            <a:ext cx="7645519" cy="882001"/>
          </a:xfrm>
          <a:solidFill>
            <a:schemeClr val="tx1">
              <a:alpha val="90000"/>
            </a:schemeClr>
          </a:solidFill>
        </p:spPr>
        <p:txBody>
          <a:bodyPr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500" b="0" i="0" kern="1200" spc="65" dirty="0">
                <a:solidFill>
                  <a:schemeClr val="accent1"/>
                </a:solidFill>
                <a:latin typeface="Arial"/>
                <a:ea typeface="+mn-ea"/>
                <a:cs typeface="Arial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6E76CB6-1A97-80B8-FECB-166E1208C09F}"/>
              </a:ext>
            </a:extLst>
          </p:cNvPr>
          <p:cNvGrpSpPr/>
          <p:nvPr userDrawn="1"/>
        </p:nvGrpSpPr>
        <p:grpSpPr>
          <a:xfrm>
            <a:off x="7298858" y="5647162"/>
            <a:ext cx="4509460" cy="865352"/>
            <a:chOff x="283860" y="262310"/>
            <a:chExt cx="5606579" cy="1075886"/>
          </a:xfrm>
        </p:grpSpPr>
        <p:sp>
          <p:nvSpPr>
            <p:cNvPr id="23" name="object 7" descr="Beige rectangle">
              <a:extLst>
                <a:ext uri="{FF2B5EF4-FFF2-40B4-BE49-F238E27FC236}">
                  <a16:creationId xmlns:a16="http://schemas.microsoft.com/office/drawing/2014/main" id="{2E980AC5-E864-4DC4-319B-0C05B7962ED2}"/>
                </a:ext>
              </a:extLst>
            </p:cNvPr>
            <p:cNvSpPr/>
            <p:nvPr userDrawn="1"/>
          </p:nvSpPr>
          <p:spPr>
            <a:xfrm rot="16200000">
              <a:off x="3028546" y="627466"/>
              <a:ext cx="872096" cy="345575"/>
            </a:xfrm>
            <a:custGeom>
              <a:avLst/>
              <a:gdLst/>
              <a:ahLst/>
              <a:cxnLst/>
              <a:rect l="l" t="t" r="r" b="b"/>
              <a:pathLst>
                <a:path w="3935729">
                  <a:moveTo>
                    <a:pt x="0" y="0"/>
                  </a:moveTo>
                  <a:lnTo>
                    <a:pt x="3935349" y="0"/>
                  </a:lnTo>
                </a:path>
              </a:pathLst>
            </a:custGeom>
            <a:ln w="25400">
              <a:solidFill>
                <a:schemeClr val="accent1"/>
              </a:solidFill>
            </a:ln>
          </p:spPr>
          <p:txBody>
            <a:bodyPr wrap="square" lIns="0" tIns="0" rIns="0" bIns="0" rtlCol="0"/>
            <a:lstStyle/>
            <a:p>
              <a:endParaRPr lang="en-US" dirty="0"/>
            </a:p>
          </p:txBody>
        </p:sp>
        <p:pic>
          <p:nvPicPr>
            <p:cNvPr id="6" name="Picture 5" descr="A green and white logo&#10;&#10;AI-generated content may be incorrect.">
              <a:extLst>
                <a:ext uri="{FF2B5EF4-FFF2-40B4-BE49-F238E27FC236}">
                  <a16:creationId xmlns:a16="http://schemas.microsoft.com/office/drawing/2014/main" id="{B8DBEB69-B816-E28F-EA2B-A581B46A27C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83860" y="262310"/>
              <a:ext cx="2906614" cy="1075886"/>
            </a:xfrm>
            <a:prstGeom prst="rect">
              <a:avLst/>
            </a:prstGeom>
          </p:spPr>
        </p:pic>
        <p:pic>
          <p:nvPicPr>
            <p:cNvPr id="18" name="Picture 17" descr="A white text on a black background&#10;&#10;AI-generated content may be incorrect.">
              <a:extLst>
                <a:ext uri="{FF2B5EF4-FFF2-40B4-BE49-F238E27FC236}">
                  <a16:creationId xmlns:a16="http://schemas.microsoft.com/office/drawing/2014/main" id="{8747E320-940E-06CA-18A9-E6FEA46583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16935" y="648113"/>
              <a:ext cx="2473504" cy="3501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51714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11141-A77D-4E0E-8CAF-4CD3B2799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EFDE0-5A54-402A-B0C3-6BC0BB739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 descr="A green and black circle&#10;&#10;AI-generated content may be incorrect.">
            <a:extLst>
              <a:ext uri="{FF2B5EF4-FFF2-40B4-BE49-F238E27FC236}">
                <a16:creationId xmlns:a16="http://schemas.microsoft.com/office/drawing/2014/main" id="{744151A6-EECE-05B0-6AA7-860B29D621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55804" y="5532437"/>
            <a:ext cx="1136196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465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6" descr="Blue rectangle">
            <a:extLst>
              <a:ext uri="{FF2B5EF4-FFF2-40B4-BE49-F238E27FC236}">
                <a16:creationId xmlns:a16="http://schemas.microsoft.com/office/drawing/2014/main" id="{1529567C-117F-FB29-CEDB-EC2E255C95CA}"/>
              </a:ext>
            </a:extLst>
          </p:cNvPr>
          <p:cNvSpPr/>
          <p:nvPr userDrawn="1"/>
        </p:nvSpPr>
        <p:spPr>
          <a:xfrm>
            <a:off x="3879476" y="1708462"/>
            <a:ext cx="8548637" cy="3511606"/>
          </a:xfrm>
          <a:custGeom>
            <a:avLst/>
            <a:gdLst/>
            <a:ahLst/>
            <a:cxnLst/>
            <a:rect l="l" t="t" r="r" b="b"/>
            <a:pathLst>
              <a:path w="6689725" h="3528060">
                <a:moveTo>
                  <a:pt x="0" y="3527996"/>
                </a:moveTo>
                <a:lnTo>
                  <a:pt x="6689648" y="3527996"/>
                </a:lnTo>
                <a:lnTo>
                  <a:pt x="6689648" y="0"/>
                </a:lnTo>
                <a:lnTo>
                  <a:pt x="0" y="0"/>
                </a:lnTo>
                <a:lnTo>
                  <a:pt x="0" y="352799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9FA988-92AD-48D7-890A-AA0540961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1684" y="1993790"/>
            <a:ext cx="5215858" cy="910982"/>
          </a:xfrm>
          <a:ln>
            <a:noFill/>
          </a:ln>
        </p:spPr>
        <p:txBody>
          <a:bodyPr anchor="b" anchorCtr="0">
            <a:normAutofit/>
          </a:bodyPr>
          <a:lstStyle>
            <a:lvl1pPr>
              <a:defRPr sz="320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A999FA-A189-41DB-9CFC-D1356C534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71684" y="3356763"/>
            <a:ext cx="521585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object 6" descr="Blue rectangle">
            <a:extLst>
              <a:ext uri="{FF2B5EF4-FFF2-40B4-BE49-F238E27FC236}">
                <a16:creationId xmlns:a16="http://schemas.microsoft.com/office/drawing/2014/main" id="{16B6AF61-AD10-F72A-ABC2-EB9A1523F7A5}"/>
              </a:ext>
            </a:extLst>
          </p:cNvPr>
          <p:cNvSpPr/>
          <p:nvPr userDrawn="1"/>
        </p:nvSpPr>
        <p:spPr>
          <a:xfrm>
            <a:off x="3731113" y="1708462"/>
            <a:ext cx="1115790" cy="3528060"/>
          </a:xfrm>
          <a:custGeom>
            <a:avLst/>
            <a:gdLst/>
            <a:ahLst/>
            <a:cxnLst/>
            <a:rect l="l" t="t" r="r" b="b"/>
            <a:pathLst>
              <a:path w="6689725" h="3528060">
                <a:moveTo>
                  <a:pt x="0" y="3527996"/>
                </a:moveTo>
                <a:lnTo>
                  <a:pt x="6689648" y="3527996"/>
                </a:lnTo>
                <a:lnTo>
                  <a:pt x="6689648" y="0"/>
                </a:lnTo>
                <a:lnTo>
                  <a:pt x="0" y="0"/>
                </a:lnTo>
                <a:lnTo>
                  <a:pt x="0" y="3527996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201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43C73-1D0F-45F9-A7E4-E9D24EAFD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B88E76-F6AB-4621-A9A6-20A81C5A3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313FB9-6D6C-4F61-9E7A-76E686D06C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93A737-E48B-4909-BE04-F55B581032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F9958C-DB5F-444E-ACE8-73F5E0CA67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A green and black circle&#10;&#10;AI-generated content may be incorrect.">
            <a:extLst>
              <a:ext uri="{FF2B5EF4-FFF2-40B4-BE49-F238E27FC236}">
                <a16:creationId xmlns:a16="http://schemas.microsoft.com/office/drawing/2014/main" id="{E2829668-2EE4-74C4-91EE-518743F9F51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55804" y="5532437"/>
            <a:ext cx="1136196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769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89EF5-3FD9-4423-A9E8-B67B4E902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3" name="Picture 2" descr="A green and black circle&#10;&#10;AI-generated content may be incorrect.">
            <a:extLst>
              <a:ext uri="{FF2B5EF4-FFF2-40B4-BE49-F238E27FC236}">
                <a16:creationId xmlns:a16="http://schemas.microsoft.com/office/drawing/2014/main" id="{62352DBB-5839-B621-E4B7-83C767A9AF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55804" y="5532437"/>
            <a:ext cx="1136196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903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0E0AA-5363-4861-AB6B-0E4D34D74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44B7CE-2038-4CCA-AA8A-D03DE5FD95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79774D-36EB-4201-B1AC-922DD2E06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 descr="A green and black circle&#10;&#10;AI-generated content may be incorrect.">
            <a:extLst>
              <a:ext uri="{FF2B5EF4-FFF2-40B4-BE49-F238E27FC236}">
                <a16:creationId xmlns:a16="http://schemas.microsoft.com/office/drawing/2014/main" id="{84AB5236-06AD-05D4-5CB8-51872FF61D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55804" y="5532437"/>
            <a:ext cx="1136196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443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>
            <a:extLst>
              <a:ext uri="{FF2B5EF4-FFF2-40B4-BE49-F238E27FC236}">
                <a16:creationId xmlns:a16="http://schemas.microsoft.com/office/drawing/2014/main" id="{2A53E879-94A1-4659-9069-ED0D6F03014D}"/>
              </a:ext>
            </a:extLst>
          </p:cNvPr>
          <p:cNvSpPr/>
          <p:nvPr userDrawn="1"/>
        </p:nvSpPr>
        <p:spPr>
          <a:xfrm>
            <a:off x="2400" y="1999821"/>
            <a:ext cx="12189600" cy="1115568"/>
          </a:xfrm>
          <a:custGeom>
            <a:avLst/>
            <a:gdLst/>
            <a:ahLst/>
            <a:cxnLst/>
            <a:rect l="l" t="t" r="r" b="b"/>
            <a:pathLst>
              <a:path w="12189460" h="6858000">
                <a:moveTo>
                  <a:pt x="0" y="6858000"/>
                </a:moveTo>
                <a:lnTo>
                  <a:pt x="12188952" y="6858000"/>
                </a:lnTo>
                <a:lnTo>
                  <a:pt x="12188952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F43C73-1D0F-45F9-A7E4-E9D24EAFD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B88E76-F6AB-4621-A9A6-20A81C5A3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859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313FB9-6D6C-4F61-9E7A-76E686D06C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34047"/>
            <a:ext cx="5157787" cy="2755616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93A737-E48B-4909-BE04-F55B581032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859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F9958C-DB5F-444E-ACE8-73F5E0CA67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34047"/>
            <a:ext cx="5183188" cy="27556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A green and black circle&#10;&#10;AI-generated content may be incorrect.">
            <a:extLst>
              <a:ext uri="{FF2B5EF4-FFF2-40B4-BE49-F238E27FC236}">
                <a16:creationId xmlns:a16="http://schemas.microsoft.com/office/drawing/2014/main" id="{EC68C7D7-3EBF-0744-B0AF-6C6F3623CD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55804" y="5532437"/>
            <a:ext cx="1136196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485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90F4D4CC-4F21-DC3D-15C7-936BEF255E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64546" y="2766218"/>
            <a:ext cx="4462907" cy="1325563"/>
          </a:xfrm>
        </p:spPr>
        <p:txBody>
          <a:bodyPr>
            <a:noAutofit/>
          </a:bodyPr>
          <a:lstStyle>
            <a:lvl1pPr algn="r">
              <a:defRPr sz="6000" cap="none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thank you.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8C7199F-0C96-4A26-E49D-13191F307DD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-473541" y="-328030"/>
            <a:ext cx="7772399" cy="4419811"/>
          </a:xfrm>
          <a:prstGeom prst="rect">
            <a:avLst/>
          </a:prstGeom>
        </p:spPr>
      </p:pic>
      <p:pic>
        <p:nvPicPr>
          <p:cNvPr id="6" name="Picture 5" descr="A blue and green logo&#10;&#10;AI-generated content may be incorrect.">
            <a:extLst>
              <a:ext uri="{FF2B5EF4-FFF2-40B4-BE49-F238E27FC236}">
                <a16:creationId xmlns:a16="http://schemas.microsoft.com/office/drawing/2014/main" id="{733A9C08-549A-7FE9-5EB1-A3AD214DC51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38364" y="5452147"/>
            <a:ext cx="1772883" cy="166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393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CEC732-0DE2-456B-92A1-84321C9BD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816A5B-B156-4DC3-B18E-14F3E59A6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64101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50" r:id="rId3"/>
    <p:sldLayoutId id="2147483651" r:id="rId4"/>
    <p:sldLayoutId id="2147483653" r:id="rId5"/>
    <p:sldLayoutId id="2147483654" r:id="rId6"/>
    <p:sldLayoutId id="2147483657" r:id="rId7"/>
    <p:sldLayoutId id="2147483662" r:id="rId8"/>
    <p:sldLayoutId id="2147483663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microsoft.com/office/2011/relationships/webextension" Target="../webextensions/webextension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9B661-6034-309C-6A36-22A4CD56B4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56F6C-9981-AB5E-4946-E986FFAB62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3100" y="2318264"/>
            <a:ext cx="9201149" cy="1680419"/>
          </a:xfrm>
        </p:spPr>
        <p:txBody>
          <a:bodyPr/>
          <a:lstStyle/>
          <a:p>
            <a:r>
              <a:rPr lang="en-US" sz="3600" dirty="0"/>
              <a:t>AMERICAS: </a:t>
            </a:r>
            <a:r>
              <a:rPr lang="pt-BR" sz="3600" dirty="0"/>
              <a:t>Treinamento em conformidade para Terceiros (Agentes, Distribuidores, etc.) </a:t>
            </a:r>
            <a:endParaRPr lang="en-US" sz="3600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2E979392-5603-939E-ED0D-080BFAB2D5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20974" y="4502150"/>
            <a:ext cx="7645400" cy="881063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1500" b="1" dirty="0"/>
              <a:t>Quiz</a:t>
            </a:r>
          </a:p>
          <a:p>
            <a:r>
              <a:rPr lang="pt-BR" sz="1600" dirty="0"/>
              <a:t>Para concluir este curso, você deverá obter uma pontuação mínima de 80% neste questionário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152892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CEE9E-3E28-D0B8-AEEB-4809405C3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3" name="Add-in 2" title="Forms">
                <a:extLst>
                  <a:ext uri="{FF2B5EF4-FFF2-40B4-BE49-F238E27FC236}">
                    <a16:creationId xmlns:a16="http://schemas.microsoft.com/office/drawing/2014/main" id="{DE58D1CD-8819-162D-332B-3CF59568155C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3" name="Add-in 2" title="Forms">
                <a:extLst>
                  <a:ext uri="{FF2B5EF4-FFF2-40B4-BE49-F238E27FC236}">
                    <a16:creationId xmlns:a16="http://schemas.microsoft.com/office/drawing/2014/main" id="{DE58D1CD-8819-162D-332B-3CF59568155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88516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dvita Ortho">
      <a:dk1>
        <a:srgbClr val="003C4C"/>
      </a:dk1>
      <a:lt1>
        <a:srgbClr val="FFFFFF"/>
      </a:lt1>
      <a:dk2>
        <a:srgbClr val="00596D"/>
      </a:dk2>
      <a:lt2>
        <a:srgbClr val="FFFFFF"/>
      </a:lt2>
      <a:accent1>
        <a:srgbClr val="38B549"/>
      </a:accent1>
      <a:accent2>
        <a:srgbClr val="8DC63F"/>
      </a:accent2>
      <a:accent3>
        <a:srgbClr val="009344"/>
      </a:accent3>
      <a:accent4>
        <a:srgbClr val="00A79D"/>
      </a:accent4>
      <a:accent5>
        <a:srgbClr val="FEBE10"/>
      </a:accent5>
      <a:accent6>
        <a:srgbClr val="000000"/>
      </a:accent6>
      <a:hlink>
        <a:srgbClr val="8DC63F"/>
      </a:hlink>
      <a:folHlink>
        <a:srgbClr val="009344"/>
      </a:folHlink>
    </a:clrScheme>
    <a:fontScheme name="Custom 24">
      <a:majorFont>
        <a:latin typeface="Gill Sans MT"/>
        <a:ea typeface=""/>
        <a:cs typeface=""/>
      </a:majorFont>
      <a:minorFont>
        <a:latin typeface="Arial 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2" id="{3B572029-0768-1D4C-A6C6-116B41864BD0}" vid="{C9077D99-59E0-3940-9177-C53F808DED3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webextension1.xml><?xml version="1.0" encoding="utf-8"?>
<we:webextension xmlns:we="http://schemas.microsoft.com/office/webextensions/webextension/2010/11" id="{3F97CF6B-DED1-44FC-B887-C7BE9B621464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TAGSZp2-RhNo6JsvYGV_TZUNURHMFRUU0pQWU1ITTZDMU1GRVJWSzI5My4u&quot;"/>
    <we:property name="FormMode" value="&quot;Runtime&quot;"/>
  </we:properties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767011A17EEF4DBD4C2F1620B23A64" ma:contentTypeVersion="4" ma:contentTypeDescription="Create a new document." ma:contentTypeScope="" ma:versionID="97e5990cd1e6f57f243cfa902de6f82e">
  <xsd:schema xmlns:xsd="http://www.w3.org/2001/XMLSchema" xmlns:xs="http://www.w3.org/2001/XMLSchema" xmlns:p="http://schemas.microsoft.com/office/2006/metadata/properties" xmlns:ns2="4598240e-fca8-477b-924a-739d2a80b145" targetNamespace="http://schemas.microsoft.com/office/2006/metadata/properties" ma:root="true" ma:fieldsID="a714edc460dfc624ab2bdaa9ccbafcb9" ns2:_="">
    <xsd:import namespace="4598240e-fca8-477b-924a-739d2a80b1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8240e-fca8-477b-924a-739d2a80b1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E0F3B5-FE83-4D89-A38C-E7AC0F52D2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598240e-fca8-477b-924a-739d2a80b1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C118CE8-9293-4220-BA3B-5D353B13ABC9}">
  <ds:schemaRefs>
    <ds:schemaRef ds:uri="http://purl.org/dc/terms/"/>
    <ds:schemaRef ds:uri="http://schemas.microsoft.com/office/2006/metadata/properties"/>
    <ds:schemaRef ds:uri="http://purl.org/dc/elements/1.1/"/>
    <ds:schemaRef ds:uri="http://schemas.microsoft.com/office/2006/documentManagement/types"/>
    <ds:schemaRef ds:uri="9c6c0662-ca67-4c92-a29d-6d119c9e7ebf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737ffa8d-f949-4858-91b6-14ad1e50bfdd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2DDA16B-F3AC-4A5B-9F5F-6F5A8F47A9E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Advita Corporate Presentation</Template>
  <TotalTime>1498</TotalTime>
  <Words>31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Arial </vt:lpstr>
      <vt:lpstr>Office Theme</vt:lpstr>
      <vt:lpstr>AMERICAS: Treinamento em conformidade para Terceiros (Agentes, Distribuidores, etc.)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Americas TP Training Quiz_Spanish Version</dc:subject>
  <dc:creator>Cruz, Carmen</dc:creator>
  <cp:lastModifiedBy>Cruz, Carmen</cp:lastModifiedBy>
  <cp:revision>3</cp:revision>
  <dcterms:created xsi:type="dcterms:W3CDTF">2026-03-17T17:50:30Z</dcterms:created>
  <dcterms:modified xsi:type="dcterms:W3CDTF">2026-03-19T02:06:40Z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0x01010052767011A17EEF4DBD4C2F1620B23A64</vt:lpwstr>
  </property>
  <property fmtid="{D5CDD505-2E9C-101B-9397-08002B2CF9AE}" pid="3" name="MediaServiceImageTags">
    <vt:lpwstr/>
  </property>
  <property fmtid="{D5CDD505-2E9C-101B-9397-08002B2CF9AE}" pid="4" name="_dlc_DocIdItemGuid">
    <vt:lpwstr>03b0cf93-233b-46d7-a840-f454788bd783</vt:lpwstr>
  </property>
</Properties>
</file>